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83" r:id="rId4"/>
    <p:sldId id="286" r:id="rId5"/>
    <p:sldId id="284" r:id="rId6"/>
    <p:sldId id="287" r:id="rId7"/>
    <p:sldId id="288" r:id="rId8"/>
    <p:sldId id="289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5274" autoAdjust="0"/>
  </p:normalViewPr>
  <p:slideViewPr>
    <p:cSldViewPr>
      <p:cViewPr>
        <p:scale>
          <a:sx n="81" d="100"/>
          <a:sy n="81" d="100"/>
        </p:scale>
        <p:origin x="-216" y="-3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11/21/2016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11/21/2016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11/21/2016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11/21/2016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11/21/2016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11/21/2016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11/21/2016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11/21/2016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11/21/2016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11/21/2016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11/21/2016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11/21/2016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pPr/>
              <a:t>11/21/2016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ailchimp.com/" TargetMode="External"/><Relationship Id="rId2" Type="http://schemas.openxmlformats.org/officeDocument/2006/relationships/hyperlink" Target="http://spaceedgetechnology.com/bulk-email-marketing-services-azerbaijan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5720" lvl="0">
              <a:spcBef>
                <a:spcPts val="1800"/>
              </a:spcBef>
            </a:pPr>
            <a:r>
              <a:rPr lang="et-EE" cap="none" dirty="0">
                <a:solidFill>
                  <a:srgbClr val="545454"/>
                </a:solidFill>
                <a:ea typeface="+mn-ea"/>
                <a:cs typeface="+mn-cs"/>
              </a:rPr>
              <a:t>The establishment of an electronic Newsletter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Rait Toompere</a:t>
            </a:r>
          </a:p>
          <a:p>
            <a:r>
              <a:rPr lang="en-US" dirty="0" smtClean="0"/>
              <a:t>Baku, Open seminar </a:t>
            </a:r>
            <a:r>
              <a:rPr lang="et-EE" dirty="0" smtClean="0"/>
              <a:t>17.11</a:t>
            </a:r>
            <a:r>
              <a:rPr lang="en-US" dirty="0" smtClean="0"/>
              <a:t>.2016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WHY NEWSLETTER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Improves communication and common uderstanding among the stakeholders</a:t>
            </a:r>
          </a:p>
          <a:p>
            <a:r>
              <a:rPr lang="et-EE" dirty="0" smtClean="0"/>
              <a:t>Connects into a single information platform all possible parties</a:t>
            </a:r>
          </a:p>
          <a:p>
            <a:r>
              <a:rPr lang="et-EE" dirty="0" smtClean="0"/>
              <a:t>Collects information in a way, that all participants could have a voice in a Newsletter</a:t>
            </a:r>
          </a:p>
          <a:p>
            <a:r>
              <a:rPr lang="et-EE" dirty="0" smtClean="0"/>
              <a:t>Informs</a:t>
            </a:r>
            <a:r>
              <a:rPr lang="fi-FI" dirty="0" smtClean="0"/>
              <a:t> w</a:t>
            </a:r>
            <a:r>
              <a:rPr lang="et-EE" dirty="0" smtClean="0"/>
              <a:t>hat is in focus at the national and international level</a:t>
            </a:r>
          </a:p>
          <a:p>
            <a:r>
              <a:rPr lang="et-EE" dirty="0" smtClean="0"/>
              <a:t>Informs about financing possibilities</a:t>
            </a:r>
          </a:p>
          <a:p>
            <a:r>
              <a:rPr lang="et-EE" dirty="0" smtClean="0"/>
              <a:t>Identifies the main needs in HE</a:t>
            </a:r>
          </a:p>
          <a:p>
            <a:pPr marL="45720" indent="0">
              <a:buNone/>
            </a:pPr>
            <a:r>
              <a:rPr lang="et-EE" dirty="0" smtClean="0"/>
              <a:t>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1993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FIRST STEPS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Preparatory work is decisive</a:t>
            </a:r>
          </a:p>
          <a:p>
            <a:r>
              <a:rPr lang="et-EE" dirty="0" smtClean="0"/>
              <a:t>Set owner and internal rules of editor(s)</a:t>
            </a:r>
          </a:p>
          <a:p>
            <a:r>
              <a:rPr lang="et-EE" dirty="0" smtClean="0"/>
              <a:t>Your first subscribers are employees of your institution(s)</a:t>
            </a:r>
          </a:p>
          <a:p>
            <a:r>
              <a:rPr lang="et-EE" dirty="0" smtClean="0"/>
              <a:t>Next round involves the partners you`ve already been working with</a:t>
            </a:r>
          </a:p>
          <a:p>
            <a:r>
              <a:rPr lang="et-EE" b="1" dirty="0" smtClean="0"/>
              <a:t>Release web-page with newsletter sign-up form</a:t>
            </a:r>
            <a:endParaRPr lang="et-EE" dirty="0" smtClean="0"/>
          </a:p>
          <a:p>
            <a:r>
              <a:rPr lang="et-EE" dirty="0" smtClean="0"/>
              <a:t>Place newsletter sign-up link on every relevant page of your website(s)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6664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CREATE YOUR MAIN TOPICS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IN FOCUS</a:t>
            </a:r>
          </a:p>
          <a:p>
            <a:pPr marL="45720" indent="0">
              <a:buNone/>
            </a:pPr>
            <a:r>
              <a:rPr lang="et-EE" dirty="0" smtClean="0"/>
              <a:t>Most important developments (national, international)</a:t>
            </a:r>
          </a:p>
          <a:p>
            <a:r>
              <a:rPr lang="et-EE" dirty="0" smtClean="0"/>
              <a:t>NEWS</a:t>
            </a:r>
          </a:p>
          <a:p>
            <a:pPr marL="45720" indent="0">
              <a:buNone/>
            </a:pPr>
            <a:r>
              <a:rPr lang="et-EE" dirty="0" smtClean="0"/>
              <a:t>From the MoE, universities, business sector,local authorities</a:t>
            </a:r>
          </a:p>
          <a:p>
            <a:r>
              <a:rPr lang="et-EE" dirty="0" smtClean="0"/>
              <a:t>NATIONAL EDUCATION AND THE GLOBAL CONTEXT</a:t>
            </a:r>
          </a:p>
          <a:p>
            <a:r>
              <a:rPr lang="et-EE" dirty="0"/>
              <a:t>PUBLIC TENDERS AND CALL FOR PROPOSALS</a:t>
            </a:r>
          </a:p>
          <a:p>
            <a:r>
              <a:rPr lang="et-EE" dirty="0"/>
              <a:t>PUBLICATIONS</a:t>
            </a:r>
          </a:p>
          <a:p>
            <a:r>
              <a:rPr lang="et-EE" dirty="0"/>
              <a:t>CONFERENCES, SEMINARS</a:t>
            </a:r>
          </a:p>
          <a:p>
            <a:endParaRPr lang="et-EE" dirty="0" smtClean="0"/>
          </a:p>
          <a:p>
            <a:pPr marL="45720" indent="0">
              <a:buNone/>
            </a:pPr>
            <a:endParaRPr lang="et-EE" dirty="0" smtClean="0"/>
          </a:p>
          <a:p>
            <a:pPr marL="45720" indent="0">
              <a:buNone/>
            </a:pPr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4515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FIND NEWSLETTER PROVIDER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The best solution is to find local service provider</a:t>
            </a:r>
          </a:p>
          <a:p>
            <a:r>
              <a:rPr lang="et-EE" dirty="0" smtClean="0"/>
              <a:t>Plan B is to find global service provider</a:t>
            </a:r>
          </a:p>
          <a:p>
            <a:r>
              <a:rPr lang="et-EE" u="sng" dirty="0">
                <a:hlinkClick r:id="rId2"/>
              </a:rPr>
              <a:t>http://spaceedgetechnology.com/bulk-email-marketing-services-azerbaijan/</a:t>
            </a:r>
            <a:endParaRPr lang="et-EE" dirty="0"/>
          </a:p>
          <a:p>
            <a:r>
              <a:rPr lang="et-EE" u="sng" dirty="0">
                <a:hlinkClick r:id="rId3"/>
              </a:rPr>
              <a:t>https://mailchimp.com</a:t>
            </a:r>
            <a:endParaRPr lang="et-EE" dirty="0"/>
          </a:p>
          <a:p>
            <a:r>
              <a:rPr lang="et-EE" dirty="0" smtClean="0"/>
              <a:t>Use templates to make your newsletter attractive</a:t>
            </a:r>
          </a:p>
          <a:p>
            <a:r>
              <a:rPr lang="et-EE" dirty="0" smtClean="0"/>
              <a:t>Do not send specific newsletters to everyone</a:t>
            </a:r>
            <a:r>
              <a:rPr lang="et-EE" dirty="0"/>
              <a:t> 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1233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CREATE CONTENT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Use good writers</a:t>
            </a:r>
          </a:p>
          <a:p>
            <a:r>
              <a:rPr lang="et-EE" dirty="0" smtClean="0"/>
              <a:t>Ceep promotional content under 20%. Other 80% is informational (researches, news, events)</a:t>
            </a:r>
          </a:p>
          <a:p>
            <a:r>
              <a:rPr lang="et-EE" dirty="0" smtClean="0"/>
              <a:t>Same goes for photos-text balance</a:t>
            </a:r>
          </a:p>
          <a:p>
            <a:r>
              <a:rPr lang="et-EE" dirty="0" smtClean="0"/>
              <a:t>Do not put whole articles in the newsletter. Use five to eight sentences and link to the original article. </a:t>
            </a:r>
            <a:r>
              <a:rPr lang="et-EE" b="1" dirty="0" smtClean="0"/>
              <a:t>Keep it clear and simple!</a:t>
            </a:r>
            <a:endParaRPr lang="et-EE" dirty="0" smtClean="0"/>
          </a:p>
          <a:p>
            <a:r>
              <a:rPr lang="et-EE" b="1" dirty="0" smtClean="0"/>
              <a:t>Track your subscribers behavior</a:t>
            </a:r>
            <a:endParaRPr lang="et-EE" b="1" dirty="0"/>
          </a:p>
        </p:txBody>
      </p:sp>
    </p:spTree>
    <p:extLst>
      <p:ext uri="{BB962C8B-B14F-4D97-AF65-F5344CB8AC3E}">
        <p14:creationId xmlns:p14="http://schemas.microsoft.com/office/powerpoint/2010/main" val="410984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SOME IDEAS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200" dirty="0" smtClean="0"/>
              <a:t>Newsletter is perfect addition to cross-media campaign</a:t>
            </a:r>
          </a:p>
          <a:p>
            <a:r>
              <a:rPr lang="et-EE" sz="3200" dirty="0" smtClean="0"/>
              <a:t>Let your newsletter „expand“ to social media</a:t>
            </a:r>
          </a:p>
          <a:p>
            <a:r>
              <a:rPr lang="et-EE" sz="3200" dirty="0" smtClean="0"/>
              <a:t>Good, well written summary of fresh research is quite sure way to get wanted attention</a:t>
            </a: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97753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 World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007AB78-8AA3-48FB-9A6F-F33600BC4B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World  presentation (widescreen)</Template>
  <TotalTime>0</TotalTime>
  <Words>298</Words>
  <Application>Microsoft Office PowerPoint</Application>
  <PresentationFormat>Произвольный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Continental World 16x9</vt:lpstr>
      <vt:lpstr>The establishment of an electronic Newsletter</vt:lpstr>
      <vt:lpstr>WHY NEWSLETTER</vt:lpstr>
      <vt:lpstr>FIRST STEPS</vt:lpstr>
      <vt:lpstr>CREATE YOUR MAIN TOPICS</vt:lpstr>
      <vt:lpstr>FIND NEWSLETTER PROVIDER</vt:lpstr>
      <vt:lpstr>CREATE CONTENT</vt:lpstr>
      <vt:lpstr>SOME IDEAS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2016-09-03T06:14:00Z</dcterms:created>
  <dcterms:modified xsi:type="dcterms:W3CDTF">2016-11-21T06:03:06Z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